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ED05"/>
    <a:srgbClr val="DB5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C6E67-B828-4E8A-A531-3BDC30F69EEA}" type="datetimeFigureOut">
              <a:rPr lang="nl-NL" smtClean="0"/>
              <a:t>18-9-2012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88A6-B884-4484-9053-5D7E6473C4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67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88A6-B884-4484-9053-5D7E6473C43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71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88A6-B884-4484-9053-5D7E6473C43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41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88A6-B884-4484-9053-5D7E6473C43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43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88A6-B884-4484-9053-5D7E6473C43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28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88A6-B884-4484-9053-5D7E6473C43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57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88A6-B884-4484-9053-5D7E6473C43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67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F402-34E8-446E-9995-F29E558D1867}" type="datetimeFigureOut">
              <a:rPr lang="nl-NL" smtClean="0"/>
              <a:t>18-9-2012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5F96-8869-4C6C-B4EC-E1C199BDA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10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F402-34E8-446E-9995-F29E558D1867}" type="datetimeFigureOut">
              <a:rPr lang="nl-NL" smtClean="0"/>
              <a:t>18-9-2012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5F96-8869-4C6C-B4EC-E1C199BDA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13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F402-34E8-446E-9995-F29E558D1867}" type="datetimeFigureOut">
              <a:rPr lang="nl-NL" smtClean="0"/>
              <a:t>18-9-2012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5F96-8869-4C6C-B4EC-E1C199BDA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86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F402-34E8-446E-9995-F29E558D1867}" type="datetimeFigureOut">
              <a:rPr lang="nl-NL" smtClean="0"/>
              <a:t>18-9-2012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5F96-8869-4C6C-B4EC-E1C199BDA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74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F402-34E8-446E-9995-F29E558D1867}" type="datetimeFigureOut">
              <a:rPr lang="nl-NL" smtClean="0"/>
              <a:t>18-9-2012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5F96-8869-4C6C-B4EC-E1C199BDA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59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F402-34E8-446E-9995-F29E558D1867}" type="datetimeFigureOut">
              <a:rPr lang="nl-NL" smtClean="0"/>
              <a:t>18-9-2012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5F96-8869-4C6C-B4EC-E1C199BDA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70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F402-34E8-446E-9995-F29E558D1867}" type="datetimeFigureOut">
              <a:rPr lang="nl-NL" smtClean="0"/>
              <a:t>18-9-2012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5F96-8869-4C6C-B4EC-E1C199BDA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80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F402-34E8-446E-9995-F29E558D1867}" type="datetimeFigureOut">
              <a:rPr lang="nl-NL" smtClean="0"/>
              <a:t>18-9-2012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5F96-8869-4C6C-B4EC-E1C199BDA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08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F402-34E8-446E-9995-F29E558D1867}" type="datetimeFigureOut">
              <a:rPr lang="nl-NL" smtClean="0"/>
              <a:t>18-9-2012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5F96-8869-4C6C-B4EC-E1C199BDA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5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F402-34E8-446E-9995-F29E558D1867}" type="datetimeFigureOut">
              <a:rPr lang="nl-NL" smtClean="0"/>
              <a:t>18-9-2012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5F96-8869-4C6C-B4EC-E1C199BDA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53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F402-34E8-446E-9995-F29E558D1867}" type="datetimeFigureOut">
              <a:rPr lang="nl-NL" smtClean="0"/>
              <a:t>18-9-2012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5F96-8869-4C6C-B4EC-E1C199BDA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74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F402-34E8-446E-9995-F29E558D1867}" type="datetimeFigureOut">
              <a:rPr lang="nl-NL" smtClean="0"/>
              <a:t>18-9-2012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5F96-8869-4C6C-B4EC-E1C199BDA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84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nl-NL" dirty="0" smtClean="0"/>
              <a:t>Toegang Oorlogsmonument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71607"/>
            <a:ext cx="4752528" cy="40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Ontsluitingsplan college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416823" cy="5450241"/>
          </a:xfrm>
        </p:spPr>
      </p:pic>
    </p:spTree>
    <p:extLst>
      <p:ext uri="{BB962C8B-B14F-4D97-AF65-F5344CB8AC3E}">
        <p14:creationId xmlns:p14="http://schemas.microsoft.com/office/powerpoint/2010/main" val="2580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2171700" cy="2028825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Ontsluitingsplan college</a:t>
            </a:r>
            <a:endParaRPr lang="nl-NL" dirty="0"/>
          </a:p>
        </p:txBody>
      </p:sp>
      <p:sp>
        <p:nvSpPr>
          <p:cNvPr id="38" name="Rechthoek 37"/>
          <p:cNvSpPr/>
          <p:nvPr/>
        </p:nvSpPr>
        <p:spPr>
          <a:xfrm>
            <a:off x="4355976" y="5949279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Gevaarlijke </a:t>
            </a:r>
            <a:r>
              <a:rPr lang="nl-NL" sz="2400" dirty="0" smtClean="0"/>
              <a:t>oversteekplaats</a:t>
            </a:r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48" y="1669495"/>
            <a:ext cx="5076056" cy="3807042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 flipH="1">
            <a:off x="5148064" y="3573016"/>
            <a:ext cx="2304256" cy="0"/>
          </a:xfrm>
          <a:prstGeom prst="straightConnector1">
            <a:avLst/>
          </a:prstGeom>
          <a:ln w="31750">
            <a:solidFill>
              <a:srgbClr val="52ED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 flipV="1">
            <a:off x="7596336" y="3573016"/>
            <a:ext cx="1008113" cy="1656184"/>
          </a:xfrm>
          <a:prstGeom prst="straightConnector1">
            <a:avLst/>
          </a:prstGeom>
          <a:ln w="31750">
            <a:solidFill>
              <a:srgbClr val="DB57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5292080" y="3284984"/>
            <a:ext cx="1512168" cy="288032"/>
          </a:xfrm>
          <a:prstGeom prst="straightConnector1">
            <a:avLst/>
          </a:prstGeom>
          <a:ln>
            <a:solidFill>
              <a:srgbClr val="52ED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Ontsluitingsplan college</a:t>
            </a:r>
            <a:endParaRPr lang="nl-NL" dirty="0"/>
          </a:p>
        </p:txBody>
      </p:sp>
      <p:pic>
        <p:nvPicPr>
          <p:cNvPr id="2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2171700" cy="2028825"/>
          </a:xfr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6"/>
            <a:ext cx="5868144" cy="4401108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 flipH="1">
            <a:off x="5724128" y="5949280"/>
            <a:ext cx="3131840" cy="0"/>
          </a:xfrm>
          <a:prstGeom prst="straightConnector1">
            <a:avLst/>
          </a:prstGeom>
          <a:ln w="31750">
            <a:solidFill>
              <a:srgbClr val="52ED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5724128" y="4149080"/>
            <a:ext cx="0" cy="1800200"/>
          </a:xfrm>
          <a:prstGeom prst="straightConnector1">
            <a:avLst/>
          </a:prstGeom>
          <a:ln w="31750">
            <a:solidFill>
              <a:srgbClr val="52ED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8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Ontsluitingsplan college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535338" y="4437112"/>
            <a:ext cx="2787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Voetpad komt uit bij </a:t>
            </a:r>
            <a:endParaRPr lang="nl-NL" sz="2400" dirty="0" smtClean="0"/>
          </a:p>
          <a:p>
            <a:r>
              <a:rPr lang="nl-NL" sz="2400" dirty="0" smtClean="0"/>
              <a:t>zijkant </a:t>
            </a:r>
            <a:r>
              <a:rPr lang="nl-NL" sz="2400" dirty="0"/>
              <a:t>monument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6" y="1758101"/>
            <a:ext cx="3419872" cy="2564904"/>
          </a:xfrm>
          <a:prstGeom prst="rect">
            <a:avLst/>
          </a:prstGeom>
        </p:spPr>
      </p:pic>
      <p:cxnSp>
        <p:nvCxnSpPr>
          <p:cNvPr id="10" name="Rechte verbindingslijn met pijl 9"/>
          <p:cNvCxnSpPr>
            <a:stCxn id="6" idx="2"/>
          </p:cNvCxnSpPr>
          <p:nvPr/>
        </p:nvCxnSpPr>
        <p:spPr>
          <a:xfrm flipH="1" flipV="1">
            <a:off x="1835696" y="3284984"/>
            <a:ext cx="186586" cy="1038021"/>
          </a:xfrm>
          <a:prstGeom prst="straightConnector1">
            <a:avLst/>
          </a:prstGeom>
          <a:ln w="31750">
            <a:solidFill>
              <a:srgbClr val="52ED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13550"/>
            <a:ext cx="4666168" cy="3499626"/>
          </a:xfrm>
          <a:prstGeom prst="rect">
            <a:avLst/>
          </a:prstGeom>
        </p:spPr>
      </p:pic>
      <p:sp>
        <p:nvSpPr>
          <p:cNvPr id="13" name="PIJL-OMLAAG 12"/>
          <p:cNvSpPr/>
          <p:nvPr/>
        </p:nvSpPr>
        <p:spPr>
          <a:xfrm rot="3086559">
            <a:off x="7831784" y="301645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4072850" y="5268109"/>
            <a:ext cx="4736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Voorkant niet benaderbaar vanwege</a:t>
            </a:r>
          </a:p>
          <a:p>
            <a:r>
              <a:rPr lang="nl-NL" sz="2400" dirty="0"/>
              <a:t>s</a:t>
            </a:r>
            <a:r>
              <a:rPr lang="nl-NL" sz="2400" dirty="0" smtClean="0"/>
              <a:t>chuin aflopende wal bermsloot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50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Wens </a:t>
            </a:r>
            <a:r>
              <a:rPr lang="nl-NL" dirty="0" err="1" smtClean="0"/>
              <a:t>ChristenUnie-fractie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66147"/>
            <a:ext cx="5472011" cy="4104008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7812360" y="3206130"/>
            <a:ext cx="0" cy="3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>
            <a:off x="5508104" y="3645024"/>
            <a:ext cx="1584176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5508104" y="5229200"/>
            <a:ext cx="2952328" cy="16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660232" y="4641847"/>
            <a:ext cx="152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Parkeerruimte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844824"/>
            <a:ext cx="2702075" cy="2304256"/>
          </a:xfrm>
          <a:prstGeom prst="rect">
            <a:avLst/>
          </a:prstGeom>
        </p:spPr>
      </p:pic>
      <p:cxnSp>
        <p:nvCxnSpPr>
          <p:cNvPr id="21" name="Rechte verbindingslijn 20"/>
          <p:cNvCxnSpPr/>
          <p:nvPr/>
        </p:nvCxnSpPr>
        <p:spPr>
          <a:xfrm flipV="1">
            <a:off x="7092280" y="3429000"/>
            <a:ext cx="72008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8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35</Words>
  <Application>Microsoft Office PowerPoint</Application>
  <PresentationFormat>Diavoorstelling (4:3)</PresentationFormat>
  <Paragraphs>18</Paragraphs>
  <Slides>6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Toegang Oorlogsmonument</vt:lpstr>
      <vt:lpstr>Ontsluitingsplan college</vt:lpstr>
      <vt:lpstr>Ontsluitingsplan college</vt:lpstr>
      <vt:lpstr>Ontsluitingsplan college</vt:lpstr>
      <vt:lpstr>Ontsluitingsplan college</vt:lpstr>
      <vt:lpstr>Wens ChristenUnie-fractie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Toegang Oorlogsmonument</dc:title>
  <dc:creator>Ynze</dc:creator>
  <cp:lastModifiedBy>Ynze</cp:lastModifiedBy>
  <cp:revision>12</cp:revision>
  <dcterms:created xsi:type="dcterms:W3CDTF">2012-09-17T12:49:24Z</dcterms:created>
  <dcterms:modified xsi:type="dcterms:W3CDTF">2012-09-18T12:20:13Z</dcterms:modified>
</cp:coreProperties>
</file>